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281" r:id="rId4"/>
    <p:sldId id="282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2A50FC-FB44-4A5F-8E1D-E60BB5AFB4E5}">
          <p14:sldIdLst>
            <p14:sldId id="256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3F3F3"/>
    <a:srgbClr val="E6E6E6"/>
    <a:srgbClr val="505050"/>
    <a:srgbClr val="FFFFFF"/>
    <a:srgbClr val="2F2F2F"/>
    <a:srgbClr val="525252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54" d="100"/>
          <a:sy n="154" d="100"/>
        </p:scale>
        <p:origin x="156" y="144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121" d="100"/>
          <a:sy n="121" d="100"/>
        </p:scale>
        <p:origin x="3820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11/10/2021 5:01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11/10/2021 5:00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53CC2-8BA2-420D-97FC-76E497BB8084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C1AE-2A47-4F9C-8530-BCB6A58A655C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B47E-5581-4DEB-B30F-22335E174DC1}"/>
              </a:ext>
            </a:extLst>
          </p:cNvPr>
          <p:cNvSpPr txBox="1"/>
          <p:nvPr userDrawn="1"/>
        </p:nvSpPr>
        <p:spPr>
          <a:xfrm>
            <a:off x="10619768" y="6382641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F8BF4-53C2-43E7-B7CB-A3AAD27098FA}"/>
              </a:ext>
            </a:extLst>
          </p:cNvPr>
          <p:cNvSpPr txBox="1"/>
          <p:nvPr userDrawn="1"/>
        </p:nvSpPr>
        <p:spPr>
          <a:xfrm>
            <a:off x="10473465" y="6280500"/>
            <a:ext cx="15722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30DaysToLearnItIOT" TargetMode="External"/><Relationship Id="rId3" Type="http://schemas.openxmlformats.org/officeDocument/2006/relationships/hyperlink" Target="https://docs.microsoft.com/en-us/azure/iot-hub/iot-hub-node-node-device-management-get-started?WT.mc_id=IoT-MVP-5003506" TargetMode="External"/><Relationship Id="rId7" Type="http://schemas.openxmlformats.org/officeDocument/2006/relationships/hyperlink" Target="https://github.com/CliffAgius/TechDays2021" TargetMode="External"/><Relationship Id="rId2" Type="http://schemas.openxmlformats.org/officeDocument/2006/relationships/hyperlink" Target="https://docs.microsoft.com/en-us/azure/iot-hub?WT.mc_id=IoT-MVP-5003506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zure-samples.github.io/raspberry-pi-web-simulator/" TargetMode="External"/><Relationship Id="rId5" Type="http://schemas.openxmlformats.org/officeDocument/2006/relationships/hyperlink" Target="https://pluralsight.pxf.io/az220" TargetMode="External"/><Relationship Id="rId4" Type="http://schemas.openxmlformats.org/officeDocument/2006/relationships/hyperlink" Target="https://docs.microsoft.com/en-us/learn/certifications/exams/az-22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2" y="1057472"/>
            <a:ext cx="9144000" cy="1138773"/>
          </a:xfrm>
        </p:spPr>
        <p:txBody>
          <a:bodyPr/>
          <a:lstStyle/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72" y="4949780"/>
            <a:ext cx="9144000" cy="1231106"/>
          </a:xfrm>
        </p:spPr>
        <p:txBody>
          <a:bodyPr/>
          <a:lstStyle/>
          <a:p>
            <a:r>
              <a:rPr lang="en-US" b="1" dirty="0"/>
              <a:t>Pete Gallagher</a:t>
            </a:r>
          </a:p>
          <a:p>
            <a:r>
              <a:rPr lang="en-US" dirty="0"/>
              <a:t>IoT Solutions Expert</a:t>
            </a:r>
          </a:p>
          <a:p>
            <a:r>
              <a:rPr lang="en-US" dirty="0"/>
              <a:t>PJG Creations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@pete_codes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5" y="2826597"/>
            <a:ext cx="5363360" cy="27387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3" y="343632"/>
            <a:ext cx="1895298" cy="405146"/>
          </a:xfrm>
          <a:prstGeom prst="rect">
            <a:avLst/>
          </a:prstGeom>
        </p:spPr>
      </p:pic>
      <p:pic>
        <p:nvPicPr>
          <p:cNvPr id="11" name="Picture 10" descr="A picture containing person, person, necktie, wearing&#10;&#10;Description automatically generated">
            <a:extLst>
              <a:ext uri="{FF2B5EF4-FFF2-40B4-BE49-F238E27FC236}">
                <a16:creationId xmlns:a16="http://schemas.microsoft.com/office/drawing/2014/main" id="{958CF6E7-1112-492E-AC73-6A606D0E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72" y="2384234"/>
            <a:ext cx="2331442" cy="2251568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105" y="2519336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641953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outline">
            <a:extLst>
              <a:ext uri="{FF2B5EF4-FFF2-40B4-BE49-F238E27FC236}">
                <a16:creationId xmlns:a16="http://schemas.microsoft.com/office/drawing/2014/main" id="{DA809721-490D-4605-AF82-0C09A26D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998" y="3531268"/>
            <a:ext cx="1677552" cy="167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IoT Hub Creation and Device Simulation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CE35A9-1128-47BA-95FF-5A1FF18B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774" y="2282009"/>
            <a:ext cx="1577480" cy="157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2E4C5-57F1-4A27-86D6-B2B432E4240B}"/>
              </a:ext>
            </a:extLst>
          </p:cNvPr>
          <p:cNvSpPr txBox="1"/>
          <p:nvPr/>
        </p:nvSpPr>
        <p:spPr>
          <a:xfrm>
            <a:off x="588263" y="1634430"/>
            <a:ext cx="9485482" cy="49244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Azure IoT Hub Docs</a:t>
            </a:r>
            <a:br>
              <a:rPr lang="en-GB" sz="1600" dirty="0">
                <a:solidFill>
                  <a:srgbClr val="000000"/>
                </a:solidFill>
              </a:rPr>
            </a:br>
            <a:r>
              <a:rPr lang="en-GB" sz="1600" dirty="0">
                <a:solidFill>
                  <a:srgbClr val="000000"/>
                </a:solidFill>
                <a:hlinkClick r:id="rId2"/>
              </a:rPr>
              <a:t>https://docs.microsoft.com/en-us/azure/iot-hub</a:t>
            </a:r>
            <a:br>
              <a:rPr lang="en-GB" sz="1600" dirty="0">
                <a:solidFill>
                  <a:srgbClr val="000000"/>
                </a:solidFill>
              </a:rPr>
            </a:br>
            <a:endParaRPr lang="en-GB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Get Started with Device Management (Node.js)</a:t>
            </a:r>
            <a:br>
              <a:rPr lang="en-GB" sz="1600" dirty="0">
                <a:solidFill>
                  <a:srgbClr val="000000"/>
                </a:solidFill>
              </a:rPr>
            </a:br>
            <a:r>
              <a:rPr lang="en-GB" sz="1600" dirty="0">
                <a:solidFill>
                  <a:srgbClr val="000000"/>
                </a:solidFill>
                <a:hlinkClick r:id="rId3"/>
              </a:rPr>
              <a:t>https://docs.microsoft.com/en-us/azure/iot-hub/iot-hub-node-node-device-management-get-started</a:t>
            </a:r>
            <a:br>
              <a:rPr lang="en-GB" sz="1600" dirty="0">
                <a:solidFill>
                  <a:srgbClr val="000000"/>
                </a:solidFill>
              </a:rPr>
            </a:br>
            <a:endParaRPr lang="en-GB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AZ-220 Exam</a:t>
            </a:r>
            <a:br>
              <a:rPr lang="en-GB" sz="1600" dirty="0">
                <a:solidFill>
                  <a:srgbClr val="000000"/>
                </a:solidFill>
              </a:rPr>
            </a:br>
            <a:r>
              <a:rPr lang="en-GB" sz="1600" dirty="0">
                <a:solidFill>
                  <a:srgbClr val="000000"/>
                </a:solidFill>
                <a:hlinkClick r:id="rId4"/>
              </a:rPr>
              <a:t>https://docs.microsoft.com/en-us/learn/certifications/exams/az-220</a:t>
            </a:r>
            <a:br>
              <a:rPr lang="en-GB" sz="1600" dirty="0">
                <a:solidFill>
                  <a:srgbClr val="000000"/>
                </a:solidFill>
              </a:rPr>
            </a:br>
            <a:endParaRPr lang="en-GB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Pluralsight AZ-220 Certification Prep Path</a:t>
            </a:r>
            <a:br>
              <a:rPr lang="en-GB" sz="1600" dirty="0">
                <a:solidFill>
                  <a:srgbClr val="000000"/>
                </a:solidFill>
              </a:rPr>
            </a:br>
            <a:r>
              <a:rPr lang="en-GB" sz="1600" dirty="0">
                <a:solidFill>
                  <a:srgbClr val="000000"/>
                </a:solidFill>
                <a:hlinkClick r:id="rId5"/>
              </a:rPr>
              <a:t>https://pluralsight.pxf.io/az220</a:t>
            </a:r>
            <a:br>
              <a:rPr lang="en-GB" sz="1600" dirty="0">
                <a:solidFill>
                  <a:srgbClr val="000000"/>
                </a:solidFill>
              </a:rPr>
            </a:br>
            <a:endParaRPr lang="en-GB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Raspberry Pi Simulator</a:t>
            </a:r>
            <a:br>
              <a:rPr lang="en-GB" sz="1600" dirty="0">
                <a:solidFill>
                  <a:srgbClr val="000000"/>
                </a:solidFill>
              </a:rPr>
            </a:br>
            <a:r>
              <a:rPr lang="en-GB" sz="1600" dirty="0">
                <a:solidFill>
                  <a:srgbClr val="000000"/>
                </a:solidFill>
                <a:hlinkClick r:id="rId6"/>
              </a:rPr>
              <a:t>https://azure-samples.github.io/raspberry-pi-web-simulator/</a:t>
            </a:r>
            <a:br>
              <a:rPr lang="en-GB" sz="1600" dirty="0">
                <a:solidFill>
                  <a:srgbClr val="000000"/>
                </a:solidFill>
              </a:rPr>
            </a:br>
            <a:endParaRPr lang="en-GB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GitHub Repo</a:t>
            </a:r>
            <a:br>
              <a:rPr lang="en-GB" sz="1600" dirty="0">
                <a:solidFill>
                  <a:srgbClr val="000000"/>
                </a:solidFill>
              </a:rPr>
            </a:br>
            <a:r>
              <a:rPr lang="en-GB" sz="1600" dirty="0">
                <a:solidFill>
                  <a:srgbClr val="000000"/>
                </a:solidFill>
                <a:hlinkClick r:id="rId7"/>
              </a:rPr>
              <a:t>https://github.com/CliffAgius/TechDays2021</a:t>
            </a:r>
            <a:endParaRPr lang="en-GB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30 </a:t>
            </a:r>
            <a:r>
              <a:rPr lang="en-GB" sz="1600" b="1">
                <a:solidFill>
                  <a:srgbClr val="000000"/>
                </a:solidFill>
              </a:rPr>
              <a:t>Days To Learn It IoT Challenge</a:t>
            </a:r>
            <a:br>
              <a:rPr lang="en-GB" sz="1600" dirty="0">
                <a:solidFill>
                  <a:srgbClr val="000000"/>
                </a:solidFill>
              </a:rPr>
            </a:br>
            <a:r>
              <a:rPr lang="en-GB" sz="1600" b="0" i="0" u="none" strike="noStrike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8" tooltip="https://aka.ms/30daystolearnitiot"/>
              </a:rPr>
              <a:t>https://aka.ms/30DaysToLearnItIOT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F42F9-B7B4-4A3B-AF61-B4592922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769441"/>
          </a:xfrm>
        </p:spPr>
        <p:txBody>
          <a:bodyPr/>
          <a:lstStyle/>
          <a:p>
            <a:r>
              <a:rPr lang="en-US" sz="3200" b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Flight into IoT</a:t>
            </a:r>
            <a: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n-US" sz="32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Useful Links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29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24656"/>
            <a:ext cx="9144000" cy="492443"/>
          </a:xfrm>
        </p:spPr>
        <p:txBody>
          <a:bodyPr/>
          <a:lstStyle/>
          <a:p>
            <a:r>
              <a:rPr lang="en-US" sz="3200" dirty="0"/>
              <a:t>Q&amp;A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7227E-0F41-47F2-81E3-0EEF18DFB07F}"/>
              </a:ext>
            </a:extLst>
          </p:cNvPr>
          <p:cNvSpPr txBox="1">
            <a:spLocks/>
          </p:cNvSpPr>
          <p:nvPr/>
        </p:nvSpPr>
        <p:spPr>
          <a:xfrm>
            <a:off x="585216" y="5265138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Pete Gallagher</a:t>
            </a:r>
          </a:p>
          <a:p>
            <a:r>
              <a:rPr lang="en-US" dirty="0"/>
              <a:t>IoT Solutions Expert</a:t>
            </a:r>
          </a:p>
          <a:p>
            <a:r>
              <a:rPr lang="en-US" dirty="0"/>
              <a:t>PJG Creations Ltd</a:t>
            </a:r>
          </a:p>
          <a:p>
            <a:r>
              <a:rPr lang="en-US" dirty="0"/>
              <a:t>Azure MVP</a:t>
            </a:r>
          </a:p>
          <a:p>
            <a:r>
              <a:rPr lang="en-US" dirty="0"/>
              <a:t>@pete_codes</a:t>
            </a:r>
          </a:p>
        </p:txBody>
      </p:sp>
    </p:spTree>
    <p:extLst>
      <p:ext uri="{BB962C8B-B14F-4D97-AF65-F5344CB8AC3E}">
        <p14:creationId xmlns:p14="http://schemas.microsoft.com/office/powerpoint/2010/main" val="14287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0</TotalTime>
  <Words>208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Light</vt:lpstr>
      <vt:lpstr>Segoe UI Semibold</vt:lpstr>
      <vt:lpstr>Wingdings</vt:lpstr>
      <vt:lpstr>WHITE TEMPLATE</vt:lpstr>
      <vt:lpstr>Tech Days 2021 Flight into IoT</vt:lpstr>
      <vt:lpstr>Flight into IoT  System Diagram</vt:lpstr>
      <vt:lpstr>Demos</vt:lpstr>
      <vt:lpstr>Flight into IoT  Useful Links</vt:lpstr>
      <vt:lpstr>Thankyou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Peter Gallagher</cp:lastModifiedBy>
  <cp:revision>21</cp:revision>
  <dcterms:created xsi:type="dcterms:W3CDTF">2021-10-18T09:16:16Z</dcterms:created>
  <dcterms:modified xsi:type="dcterms:W3CDTF">2021-11-10T17:02:26Z</dcterms:modified>
</cp:coreProperties>
</file>